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0929"/>
  </p:normalViewPr>
  <p:slideViewPr>
    <p:cSldViewPr>
      <p:cViewPr varScale="1">
        <p:scale>
          <a:sx n="72" d="100"/>
          <a:sy n="72" d="100"/>
        </p:scale>
        <p:origin x="84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ECC18-5252-4BDC-83CA-C57E481B3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11F9D-80B8-49DB-99D8-685A9502B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3E6DB-260E-44D5-8DFD-DF725D1B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04345-F300-4FA8-98C5-1C7461AA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739DF-AFB8-49E2-9E71-1DB7EC52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8C010-8778-495E-A1B1-6BE4B8327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64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F1F7A-92A5-4734-B5C1-CCC65C98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CFDD8-4BE6-4538-853D-271ADA11D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C24A-B7DC-4B8A-AEB1-5E40D8FF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EBCCE-673B-4781-84FA-1BA324087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6F256-BFC0-4EC8-B294-AFF6673A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2E513-360B-4904-8716-8E3CECA4D0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13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47DE7-1D3D-43CA-BD02-57D990748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5B4E8-A3BC-481A-BF55-2DF8A0AB2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0FC48-572A-4B50-94F6-BF392231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2F953-683E-4E7F-A9BD-67D293E9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64E83-F09A-481F-B452-2625368A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23701-07F7-465D-A425-9810F9D56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19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27C1-0DA7-4138-9339-1F3E0113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0E53A-BF86-4D4D-9D22-F1CB99A36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EEA81-00DE-4FD3-A90C-1638CB4D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ECA60-1387-4C6D-A65D-F3A3284A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3632-C93F-4BE2-8F21-D845D1317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B1F3B-F6D4-46A2-96CC-68A8E8DDE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14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D43A6-7FE3-4EC1-81C2-FDCE056F3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0FF6C-E20B-42B3-A474-9F116A67C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EAD6D-CEFC-4818-8237-9A0105E40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365F9-4E2F-4289-9F1A-484FB70E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C12E4-731D-4B3A-B0FC-0C1F104D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65223-AF79-40E8-929E-8DE49E9C9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41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C128-1B5F-49D9-B2DF-F7D54377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926C5-4080-4F11-8786-5F1ADF3B0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5DEAE-306A-41D4-90BA-FBE6B3C35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7C2FB-67D2-4C67-9CB8-E2BA90CD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02F3E-FECA-4262-8B19-B7603532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A8273-7F9B-4E02-A9A5-B56B8DCC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F0C96-F106-41A0-BAEE-99334E89D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83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BDE0-5B1B-43A9-A49E-76E24A7D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3605F-34E7-41E5-A5AF-CB8E235FD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96667-C541-4A40-9A71-AD39C7E31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8B766-1E3E-4BCD-A79C-4890091F1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43976-DCBC-4EB7-B558-92B4E2C7C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8B21D-16A7-4EF8-9DDF-6C5A7B91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484E8-DFB0-4BED-B42C-21697CEB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2EDBD-3156-4CD8-9798-C9544599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0CA6F-325F-456D-945E-670BC5707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64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54BF9-F3C6-4955-823B-5CA03D32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659BE-2EC2-4182-A945-1E2E85D8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8360F-61D7-49AD-B461-7615715F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96167-5114-45BC-8B61-8E9B766C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BF612-F45F-49F3-9AD8-8937C2450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4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7403-AA67-4E8C-83E2-9BCEE989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1E9A2-4E70-492C-B8EC-BE1EBECF7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CA1AA-45F5-4EAF-BAC3-715971C3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8CF94-A255-4F9D-9FDE-D0DE9507F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36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89FC5-7F4A-40C9-A970-01CDEB7A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8D85-2B60-4983-A320-408E9D32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80A85-24C9-4D90-BC6E-2188FFE0B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E1005-87CB-4AFC-BC60-C434A538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EA022-570A-4B77-BAF9-6FC6A77A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5F6BF-760B-4F10-A307-6F028901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1E225-4858-41B9-BE44-AD69075F9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89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1374A-9FC1-49C3-8AB8-268C295C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D9D6A-A87F-42FC-B8CF-094152E3B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7B710-2032-4D88-9FB2-2A2B3E706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03251-7661-44CC-A343-366DE809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9508B-CAAD-41DE-AAF2-8C9A09C4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18222-1E12-4939-9567-84CE0C43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04F9-B267-43C8-B31F-BD96A2C17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96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165049-0FCC-4D87-A2A7-6A6ACBE47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7BC924-ADE7-429E-9D8E-E51295A9F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8B00CE-047C-41CD-842B-CEEF62B0EE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10AD8F-38B9-4F1F-96EB-3A737A87C7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23DA11-1173-46A3-80DA-69BB5B43AD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DCA16B-DADD-4885-88BA-1DA1E17269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title modified">
            <a:extLst>
              <a:ext uri="{FF2B5EF4-FFF2-40B4-BE49-F238E27FC236}">
                <a16:creationId xmlns:a16="http://schemas.microsoft.com/office/drawing/2014/main" id="{AEDC0E5F-945F-41B7-B54C-70788FF73C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609600"/>
          </a:xfrm>
        </p:spPr>
        <p:txBody>
          <a:bodyPr anchor="ctr"/>
          <a:lstStyle/>
          <a:p>
            <a:r>
              <a:rPr lang="en-US" altLang="en-US" sz="4400"/>
              <a:t>What a cute baby!</a:t>
            </a:r>
          </a:p>
        </p:txBody>
      </p:sp>
      <p:sp>
        <p:nvSpPr>
          <p:cNvPr id="2071" name="Text Box 23" descr="cap1 modified">
            <a:extLst>
              <a:ext uri="{FF2B5EF4-FFF2-40B4-BE49-F238E27FC236}">
                <a16:creationId xmlns:a16="http://schemas.microsoft.com/office/drawing/2014/main" id="{4FD4C427-60E1-40BA-9822-07A3432FB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Say Cheese!</a:t>
            </a:r>
          </a:p>
        </p:txBody>
      </p:sp>
      <p:sp>
        <p:nvSpPr>
          <p:cNvPr id="2072" name="Text Box 24" descr="cap2 modified">
            <a:extLst>
              <a:ext uri="{FF2B5EF4-FFF2-40B4-BE49-F238E27FC236}">
                <a16:creationId xmlns:a16="http://schemas.microsoft.com/office/drawing/2014/main" id="{B02A7A79-7972-48A9-BEF6-D42111D5D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Feb, 2005</a:t>
            </a:r>
          </a:p>
        </p:txBody>
      </p:sp>
      <p:sp>
        <p:nvSpPr>
          <p:cNvPr id="2073" name="Text Box 25" descr="cap3 modified">
            <a:extLst>
              <a:ext uri="{FF2B5EF4-FFF2-40B4-BE49-F238E27FC236}">
                <a16:creationId xmlns:a16="http://schemas.microsoft.com/office/drawing/2014/main" id="{9106B110-B4E6-469A-B2E2-E712D82BE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Blue skies</a:t>
            </a:r>
          </a:p>
        </p:txBody>
      </p:sp>
      <p:pic>
        <p:nvPicPr>
          <p:cNvPr id="3" name="Picture 2" descr="pic1 modified">
            <a:extLst>
              <a:ext uri="{FF2B5EF4-FFF2-40B4-BE49-F238E27FC236}">
                <a16:creationId xmlns:a16="http://schemas.microsoft.com/office/drawing/2014/main" id="{FFB2CC09-F54C-4A58-AA32-3919145745B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2438400" cy="2743200"/>
          </a:xfrm>
          <a:prstGeom prst="rect">
            <a:avLst/>
          </a:prstGeom>
        </p:spPr>
      </p:pic>
      <p:pic>
        <p:nvPicPr>
          <p:cNvPr id="5" name="Picture 4" descr="pic2 modified">
            <a:extLst>
              <a:ext uri="{FF2B5EF4-FFF2-40B4-BE49-F238E27FC236}">
                <a16:creationId xmlns:a16="http://schemas.microsoft.com/office/drawing/2014/main" id="{89C4C01B-B117-400C-80C0-D307F969EE1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143000"/>
            <a:ext cx="2438400" cy="2743200"/>
          </a:xfrm>
          <a:prstGeom prst="rect">
            <a:avLst/>
          </a:prstGeom>
        </p:spPr>
      </p:pic>
      <p:pic>
        <p:nvPicPr>
          <p:cNvPr id="7" name="Picture 6" descr="pic3 modified">
            <a:extLst>
              <a:ext uri="{FF2B5EF4-FFF2-40B4-BE49-F238E27FC236}">
                <a16:creationId xmlns:a16="http://schemas.microsoft.com/office/drawing/2014/main" id="{CDFDEF84-3C9E-4485-8D6A-BDB288894A5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143000"/>
            <a:ext cx="24384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title modified">
            <a:extLst>
              <a:ext uri="{FF2B5EF4-FFF2-40B4-BE49-F238E27FC236}">
                <a16:creationId xmlns:a16="http://schemas.microsoft.com/office/drawing/2014/main" id="{AEDC0E5F-945F-41B7-B54C-70788FF73C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609600"/>
          </a:xfrm>
        </p:spPr>
        <p:txBody>
          <a:bodyPr anchor="ctr"/>
          <a:lstStyle/>
          <a:p>
            <a:r>
              <a:rPr lang="en-US" altLang="en-US" sz="4400"/>
              <a:t>Happy Baby</a:t>
            </a:r>
          </a:p>
        </p:txBody>
      </p:sp>
      <p:sp>
        <p:nvSpPr>
          <p:cNvPr id="2071" name="Text Box 23" descr="cap1 modified">
            <a:extLst>
              <a:ext uri="{FF2B5EF4-FFF2-40B4-BE49-F238E27FC236}">
                <a16:creationId xmlns:a16="http://schemas.microsoft.com/office/drawing/2014/main" id="{4FD4C427-60E1-40BA-9822-07A3432FB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Are we done, yet?</a:t>
            </a:r>
          </a:p>
        </p:txBody>
      </p:sp>
      <p:sp>
        <p:nvSpPr>
          <p:cNvPr id="2073" name="Text Box 25" descr="cap3 modified">
            <a:extLst>
              <a:ext uri="{FF2B5EF4-FFF2-40B4-BE49-F238E27FC236}">
                <a16:creationId xmlns:a16="http://schemas.microsoft.com/office/drawing/2014/main" id="{9106B110-B4E6-469A-B2E2-E712D82BE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Can we talk?</a:t>
            </a:r>
          </a:p>
        </p:txBody>
      </p:sp>
      <p:sp>
        <p:nvSpPr>
          <p:cNvPr id="2074" name="Text Box 26" descr="cap4 modified">
            <a:extLst>
              <a:ext uri="{FF2B5EF4-FFF2-40B4-BE49-F238E27FC236}">
                <a16:creationId xmlns:a16="http://schemas.microsoft.com/office/drawing/2014/main" id="{5F83BC16-1F4C-4BCF-A404-861932361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Just for fun</a:t>
            </a:r>
          </a:p>
        </p:txBody>
      </p:sp>
      <p:pic>
        <p:nvPicPr>
          <p:cNvPr id="3" name="Picture 2" descr="pic1 modified">
            <a:extLst>
              <a:ext uri="{FF2B5EF4-FFF2-40B4-BE49-F238E27FC236}">
                <a16:creationId xmlns:a16="http://schemas.microsoft.com/office/drawing/2014/main" id="{216E53FC-CCE6-4D89-9DB6-49DE51C8454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2438400" cy="2743200"/>
          </a:xfrm>
          <a:prstGeom prst="rect">
            <a:avLst/>
          </a:prstGeom>
        </p:spPr>
      </p:pic>
      <p:pic>
        <p:nvPicPr>
          <p:cNvPr id="5" name="Picture 4" descr="pic3 modified">
            <a:extLst>
              <a:ext uri="{FF2B5EF4-FFF2-40B4-BE49-F238E27FC236}">
                <a16:creationId xmlns:a16="http://schemas.microsoft.com/office/drawing/2014/main" id="{2BD8B2E8-D236-4BE1-BDB3-2A9FF8CF331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143000"/>
            <a:ext cx="2438400" cy="2743200"/>
          </a:xfrm>
          <a:prstGeom prst="rect">
            <a:avLst/>
          </a:prstGeom>
        </p:spPr>
      </p:pic>
      <p:pic>
        <p:nvPicPr>
          <p:cNvPr id="7" name="Picture 6" descr="pic4 modified">
            <a:extLst>
              <a:ext uri="{FF2B5EF4-FFF2-40B4-BE49-F238E27FC236}">
                <a16:creationId xmlns:a16="http://schemas.microsoft.com/office/drawing/2014/main" id="{38A3ED3C-7B56-4B66-976B-A05A6BAA1C1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648200"/>
            <a:ext cx="3124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2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AEE3E3A-E9B2-4DA1-A480-69A1936C3E18}" vid="{A4E5AA0D-4C29-4182-BB7D-65B81A94CC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sampleTemplate</Template>
  <TotalTime>0</TotalTime>
  <Words>28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Office Theme</vt:lpstr>
      <vt:lpstr>What a cute baby!</vt:lpstr>
      <vt:lpstr>Happy Baby</vt:lpstr>
    </vt:vector>
  </TitlesOfParts>
  <Company>Intel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cute baby!</dc:title>
  <dc:creator>Go Away</dc:creator>
  <cp:lastModifiedBy>Go Away</cp:lastModifiedBy>
  <cp:revision>1</cp:revision>
  <dcterms:created xsi:type="dcterms:W3CDTF">2020-04-21T09:07:32Z</dcterms:created>
  <dcterms:modified xsi:type="dcterms:W3CDTF">2020-04-21T09:07:33Z</dcterms:modified>
</cp:coreProperties>
</file>